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2/18/2013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2/18/2013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elcolombiano.com/BancoConocimiento/G/gobierno_piensa_revivir_el_ferrocarril_en_antioquia/gobierno_piensa_revivir_el_ferrocarril_en_antioquia.asp"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lcolombiano.com/BancoConocimiento/E/el_turismo_gana_terreno_como_motor_de_desarrollo/el_turismo_gana_terreno_como_motor_de_desarrollo.asp"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eltiempo.com/Multimedia/especiales/titanic-100-anos/"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smtClean="0"/>
              <a:t>Niveles de uso de la pirámide invertida</a:t>
            </a:r>
            <a:endParaRPr lang="es-CO" dirty="0"/>
          </a:p>
        </p:txBody>
      </p:sp>
      <p:sp>
        <p:nvSpPr>
          <p:cNvPr id="3" name="Subtítulo 2"/>
          <p:cNvSpPr>
            <a:spLocks noGrp="1"/>
          </p:cNvSpPr>
          <p:nvPr>
            <p:ph type="subTitle" idx="1"/>
          </p:nvPr>
        </p:nvSpPr>
        <p:spPr/>
        <p:txBody>
          <a:bodyPr/>
          <a:lstStyle/>
          <a:p>
            <a:r>
              <a:rPr lang="es-CO" dirty="0" err="1" smtClean="0"/>
              <a:t>Juanjosé</a:t>
            </a:r>
            <a:r>
              <a:rPr lang="es-CO" dirty="0" smtClean="0"/>
              <a:t> Vergara Sierra</a:t>
            </a:r>
          </a:p>
          <a:p>
            <a:r>
              <a:rPr lang="es-CO" dirty="0" smtClean="0"/>
              <a:t>Periodismo virtual</a:t>
            </a:r>
            <a:endParaRPr lang="es-CO" dirty="0"/>
          </a:p>
        </p:txBody>
      </p:sp>
    </p:spTree>
    <p:extLst>
      <p:ext uri="{BB962C8B-B14F-4D97-AF65-F5344CB8AC3E}">
        <p14:creationId xmlns:p14="http://schemas.microsoft.com/office/powerpoint/2010/main" val="1387797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0312" y="340659"/>
            <a:ext cx="10058399" cy="1143108"/>
          </a:xfrm>
        </p:spPr>
        <p:txBody>
          <a:bodyPr>
            <a:normAutofit fontScale="90000"/>
          </a:bodyPr>
          <a:lstStyle/>
          <a:p>
            <a:r>
              <a:rPr lang="es-CO" b="1" dirty="0"/>
              <a:t>Nivel básico de utilización de la estructura de pirámide invertida: texto lineal colocado en una misma página Web</a:t>
            </a:r>
            <a:endParaRPr lang="es-CO" dirty="0"/>
          </a:p>
        </p:txBody>
      </p:sp>
      <p:pic>
        <p:nvPicPr>
          <p:cNvPr id="4" name="Marcador de contenido 3"/>
          <p:cNvPicPr>
            <a:picLocks noGrp="1" noChangeAspect="1"/>
          </p:cNvPicPr>
          <p:nvPr>
            <p:ph idx="1"/>
          </p:nvPr>
        </p:nvPicPr>
        <p:blipFill rotWithShape="1">
          <a:blip r:embed="rId2"/>
          <a:srcRect l="14344" t="9670" r="38857" b="5623"/>
          <a:stretch/>
        </p:blipFill>
        <p:spPr>
          <a:xfrm>
            <a:off x="1688952" y="1943615"/>
            <a:ext cx="3700631" cy="4175943"/>
          </a:xfrm>
          <a:prstGeom prst="rect">
            <a:avLst/>
          </a:prstGeom>
        </p:spPr>
      </p:pic>
      <p:sp>
        <p:nvSpPr>
          <p:cNvPr id="6" name="CuadroTexto 5"/>
          <p:cNvSpPr txBox="1"/>
          <p:nvPr/>
        </p:nvSpPr>
        <p:spPr>
          <a:xfrm>
            <a:off x="6314738" y="1719249"/>
            <a:ext cx="4303059" cy="2862322"/>
          </a:xfrm>
          <a:prstGeom prst="rect">
            <a:avLst/>
          </a:prstGeom>
          <a:noFill/>
        </p:spPr>
        <p:txBody>
          <a:bodyPr wrap="square" rtlCol="0">
            <a:spAutoFit/>
          </a:bodyPr>
          <a:lstStyle/>
          <a:p>
            <a:pPr algn="just"/>
            <a:r>
              <a:rPr lang="es-CO" dirty="0" smtClean="0"/>
              <a:t>Es un artículo que cuenta con linealidad, aparece en una sola página web, lo que le facilita el acceso al lector. Es un texto corto, así que no es necesario dividirlo en bloques temáticos. </a:t>
            </a:r>
          </a:p>
          <a:p>
            <a:pPr algn="just"/>
            <a:r>
              <a:rPr lang="es-CO" dirty="0" smtClean="0"/>
              <a:t>Cuenta con la característica principal de la pirámide invertida, comienza dando el hecho y termina dando unos datos adicionales. </a:t>
            </a:r>
            <a:endParaRPr lang="es-CO" dirty="0"/>
          </a:p>
        </p:txBody>
      </p:sp>
      <p:sp>
        <p:nvSpPr>
          <p:cNvPr id="7" name="CuadroTexto 6"/>
          <p:cNvSpPr txBox="1"/>
          <p:nvPr/>
        </p:nvSpPr>
        <p:spPr>
          <a:xfrm>
            <a:off x="6314738" y="4581571"/>
            <a:ext cx="4087906" cy="1754326"/>
          </a:xfrm>
          <a:prstGeom prst="rect">
            <a:avLst/>
          </a:prstGeom>
          <a:noFill/>
        </p:spPr>
        <p:txBody>
          <a:bodyPr wrap="square" rtlCol="0">
            <a:spAutoFit/>
          </a:bodyPr>
          <a:lstStyle/>
          <a:p>
            <a:pPr algn="just"/>
            <a:r>
              <a:rPr lang="es-CO" dirty="0"/>
              <a:t>Fuente</a:t>
            </a:r>
            <a:r>
              <a:rPr lang="es-CO" dirty="0" smtClean="0"/>
              <a:t>: </a:t>
            </a:r>
            <a:r>
              <a:rPr lang="es-CO" dirty="0" smtClean="0">
                <a:hlinkClick r:id="rId3"/>
              </a:rPr>
              <a:t>http://www.elcolombiano.com/BancoConocimiento/G/gobierno_piensa_revivir_el_ferrocarril_en_antioquia/gobierno_piensa_revivir_el_ferrocarril_en_antioquia.asp</a:t>
            </a:r>
            <a:endParaRPr lang="es-CO" dirty="0"/>
          </a:p>
        </p:txBody>
      </p:sp>
    </p:spTree>
    <p:extLst>
      <p:ext uri="{BB962C8B-B14F-4D97-AF65-F5344CB8AC3E}">
        <p14:creationId xmlns:p14="http://schemas.microsoft.com/office/powerpoint/2010/main" val="803445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19144"/>
            <a:ext cx="9905998" cy="1337534"/>
          </a:xfrm>
        </p:spPr>
        <p:txBody>
          <a:bodyPr>
            <a:normAutofit fontScale="90000"/>
          </a:bodyPr>
          <a:lstStyle/>
          <a:p>
            <a:r>
              <a:rPr lang="es-CO" b="1" dirty="0"/>
              <a:t>Segundo nivel de utilización de la estructura de pirámide invertida: texto lineal dividido temáticamente en la misma página Web</a:t>
            </a:r>
            <a:endParaRPr lang="es-CO" dirty="0"/>
          </a:p>
        </p:txBody>
      </p:sp>
      <p:pic>
        <p:nvPicPr>
          <p:cNvPr id="4" name="Marcador de contenido 3"/>
          <p:cNvPicPr>
            <a:picLocks noGrp="1" noChangeAspect="1"/>
          </p:cNvPicPr>
          <p:nvPr>
            <p:ph idx="1"/>
          </p:nvPr>
        </p:nvPicPr>
        <p:blipFill rotWithShape="1">
          <a:blip r:embed="rId2"/>
          <a:srcRect l="18468" t="9670" r="39567" b="4247"/>
          <a:stretch/>
        </p:blipFill>
        <p:spPr>
          <a:xfrm>
            <a:off x="1538344" y="1802596"/>
            <a:ext cx="3754418" cy="4813358"/>
          </a:xfrm>
          <a:prstGeom prst="rect">
            <a:avLst/>
          </a:prstGeom>
        </p:spPr>
      </p:pic>
      <p:sp>
        <p:nvSpPr>
          <p:cNvPr id="5" name="CuadroTexto 4"/>
          <p:cNvSpPr txBox="1"/>
          <p:nvPr/>
        </p:nvSpPr>
        <p:spPr>
          <a:xfrm>
            <a:off x="6217920" y="1802596"/>
            <a:ext cx="4829491" cy="1200329"/>
          </a:xfrm>
          <a:prstGeom prst="rect">
            <a:avLst/>
          </a:prstGeom>
          <a:noFill/>
        </p:spPr>
        <p:txBody>
          <a:bodyPr wrap="square" rtlCol="0">
            <a:spAutoFit/>
          </a:bodyPr>
          <a:lstStyle/>
          <a:p>
            <a:pPr algn="just"/>
            <a:r>
              <a:rPr lang="es-CO" dirty="0" smtClean="0"/>
              <a:t>El artículo no es lineal, posee un </a:t>
            </a:r>
            <a:r>
              <a:rPr lang="es-CO" dirty="0" err="1" smtClean="0"/>
              <a:t>intertítulo</a:t>
            </a:r>
            <a:r>
              <a:rPr lang="es-CO" dirty="0" smtClean="0"/>
              <a:t> que explica al lector un tema en específico, y no depende de los demás párrafos para ser entendido. </a:t>
            </a:r>
            <a:endParaRPr lang="es-CO" dirty="0"/>
          </a:p>
        </p:txBody>
      </p:sp>
      <p:sp>
        <p:nvSpPr>
          <p:cNvPr id="6" name="CuadroTexto 5"/>
          <p:cNvSpPr txBox="1"/>
          <p:nvPr/>
        </p:nvSpPr>
        <p:spPr>
          <a:xfrm>
            <a:off x="6217920" y="3453205"/>
            <a:ext cx="4701092" cy="1754326"/>
          </a:xfrm>
          <a:prstGeom prst="rect">
            <a:avLst/>
          </a:prstGeom>
          <a:noFill/>
        </p:spPr>
        <p:txBody>
          <a:bodyPr wrap="square" rtlCol="0">
            <a:spAutoFit/>
          </a:bodyPr>
          <a:lstStyle/>
          <a:p>
            <a:pPr algn="just"/>
            <a:r>
              <a:rPr lang="es-CO" dirty="0" smtClean="0"/>
              <a:t>Fuente: </a:t>
            </a:r>
            <a:r>
              <a:rPr lang="es-CO" dirty="0" smtClean="0">
                <a:hlinkClick r:id="rId3"/>
              </a:rPr>
              <a:t>http://www.elcolombiano.com/BancoConocimiento/E/el_turismo_gana_terreno_como_motor_de_desarrollo/el_turismo_gana_terreno_como_motor_de_desarrollo.asp</a:t>
            </a:r>
            <a:endParaRPr lang="es-CO" dirty="0"/>
          </a:p>
        </p:txBody>
      </p:sp>
    </p:spTree>
    <p:extLst>
      <p:ext uri="{BB962C8B-B14F-4D97-AF65-F5344CB8AC3E}">
        <p14:creationId xmlns:p14="http://schemas.microsoft.com/office/powerpoint/2010/main" val="1455220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0384" y="200809"/>
            <a:ext cx="10068055" cy="1563445"/>
          </a:xfrm>
        </p:spPr>
        <p:txBody>
          <a:bodyPr>
            <a:normAutofit fontScale="90000"/>
          </a:bodyPr>
          <a:lstStyle/>
          <a:p>
            <a:r>
              <a:rPr lang="es-CO" b="1" dirty="0"/>
              <a:t>Tercer nivel de utilización de la estructura de pirámide invertida: texto lineal dividido en subtemas que aparecen en diferentes páginas Web </a:t>
            </a:r>
            <a:endParaRPr lang="es-CO" dirty="0"/>
          </a:p>
        </p:txBody>
      </p:sp>
      <p:pic>
        <p:nvPicPr>
          <p:cNvPr id="4" name="Marcador de contenido 3"/>
          <p:cNvPicPr>
            <a:picLocks noGrp="1" noChangeAspect="1"/>
          </p:cNvPicPr>
          <p:nvPr>
            <p:ph idx="1"/>
          </p:nvPr>
        </p:nvPicPr>
        <p:blipFill rotWithShape="1">
          <a:blip r:embed="rId2"/>
          <a:srcRect l="16316" t="10359" r="16970" b="4936"/>
          <a:stretch/>
        </p:blipFill>
        <p:spPr>
          <a:xfrm>
            <a:off x="1060384" y="2086983"/>
            <a:ext cx="2670608" cy="2119256"/>
          </a:xfrm>
          <a:prstGeom prst="rect">
            <a:avLst/>
          </a:prstGeom>
        </p:spPr>
      </p:pic>
      <p:pic>
        <p:nvPicPr>
          <p:cNvPr id="6" name="Imagen 5" descr="100 años del Titanic - ELTIEMPO.COM - Mozilla Firefox"/>
          <p:cNvPicPr>
            <a:picLocks noChangeAspect="1"/>
          </p:cNvPicPr>
          <p:nvPr/>
        </p:nvPicPr>
        <p:blipFill rotWithShape="1">
          <a:blip r:embed="rId3">
            <a:extLst>
              <a:ext uri="{28A0092B-C50C-407E-A947-70E740481C1C}">
                <a14:useLocalDpi xmlns:a14="http://schemas.microsoft.com/office/drawing/2010/main" val="0"/>
              </a:ext>
            </a:extLst>
          </a:blip>
          <a:srcRect l="16661" t="10598" r="17723" b="1539"/>
          <a:stretch/>
        </p:blipFill>
        <p:spPr>
          <a:xfrm>
            <a:off x="4850744" y="2086983"/>
            <a:ext cx="2630516" cy="2119256"/>
          </a:xfrm>
          <a:prstGeom prst="rect">
            <a:avLst/>
          </a:prstGeom>
        </p:spPr>
      </p:pic>
      <p:pic>
        <p:nvPicPr>
          <p:cNvPr id="7" name="Imagen 6"/>
          <p:cNvPicPr>
            <a:picLocks noChangeAspect="1"/>
          </p:cNvPicPr>
          <p:nvPr/>
        </p:nvPicPr>
        <p:blipFill rotWithShape="1">
          <a:blip r:embed="rId4"/>
          <a:srcRect l="16238" t="10143" r="17279" b="5655"/>
          <a:stretch/>
        </p:blipFill>
        <p:spPr>
          <a:xfrm>
            <a:off x="8601012" y="2086449"/>
            <a:ext cx="2678656" cy="2120325"/>
          </a:xfrm>
          <a:prstGeom prst="rect">
            <a:avLst/>
          </a:prstGeom>
        </p:spPr>
      </p:pic>
      <p:sp>
        <p:nvSpPr>
          <p:cNvPr id="8" name="CuadroTexto 7"/>
          <p:cNvSpPr txBox="1"/>
          <p:nvPr/>
        </p:nvSpPr>
        <p:spPr>
          <a:xfrm>
            <a:off x="974323" y="4528969"/>
            <a:ext cx="6420876" cy="1477328"/>
          </a:xfrm>
          <a:prstGeom prst="rect">
            <a:avLst/>
          </a:prstGeom>
          <a:noFill/>
        </p:spPr>
        <p:txBody>
          <a:bodyPr wrap="square" rtlCol="0">
            <a:spAutoFit/>
          </a:bodyPr>
          <a:lstStyle/>
          <a:p>
            <a:r>
              <a:rPr lang="es-CO" dirty="0" smtClean="0"/>
              <a:t>Es una infografía que le permite al lector hacer clic en distintos puntos de la imagen y obtener información, en este caso la imagen guía al lector sobre los momentos previos al hundimiento del </a:t>
            </a:r>
            <a:r>
              <a:rPr lang="es-CO" dirty="0" err="1" smtClean="0"/>
              <a:t>Titanic</a:t>
            </a:r>
            <a:r>
              <a:rPr lang="es-CO" dirty="0" smtClean="0"/>
              <a:t>, y le da información de lo sucedido.</a:t>
            </a:r>
            <a:endParaRPr lang="es-CO" dirty="0"/>
          </a:p>
        </p:txBody>
      </p:sp>
      <p:sp>
        <p:nvSpPr>
          <p:cNvPr id="9" name="CuadroTexto 8"/>
          <p:cNvSpPr txBox="1"/>
          <p:nvPr/>
        </p:nvSpPr>
        <p:spPr>
          <a:xfrm>
            <a:off x="7482219" y="4528968"/>
            <a:ext cx="3797449" cy="1200329"/>
          </a:xfrm>
          <a:prstGeom prst="rect">
            <a:avLst/>
          </a:prstGeom>
          <a:noFill/>
        </p:spPr>
        <p:txBody>
          <a:bodyPr wrap="square" rtlCol="0">
            <a:spAutoFit/>
          </a:bodyPr>
          <a:lstStyle/>
          <a:p>
            <a:r>
              <a:rPr lang="es-CO" dirty="0" smtClean="0"/>
              <a:t>Fuente: </a:t>
            </a:r>
            <a:r>
              <a:rPr lang="es-CO" dirty="0" smtClean="0">
                <a:hlinkClick r:id="rId5"/>
              </a:rPr>
              <a:t>http://www.eltiempo.com/Multimedia/especiales/titanic-100-anos/</a:t>
            </a:r>
            <a:endParaRPr lang="es-CO" dirty="0"/>
          </a:p>
        </p:txBody>
      </p:sp>
    </p:spTree>
    <p:extLst>
      <p:ext uri="{BB962C8B-B14F-4D97-AF65-F5344CB8AC3E}">
        <p14:creationId xmlns:p14="http://schemas.microsoft.com/office/powerpoint/2010/main" val="36690759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TC103457485[[fn=Malla]]</Template>
  <TotalTime>50</TotalTime>
  <Words>223</Words>
  <Application>Microsoft Office PowerPoint</Application>
  <PresentationFormat>Panorámica</PresentationFormat>
  <Paragraphs>13</Paragraphs>
  <Slides>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vt:i4>
      </vt:variant>
    </vt:vector>
  </HeadingPairs>
  <TitlesOfParts>
    <vt:vector size="7" baseType="lpstr">
      <vt:lpstr>Arial</vt:lpstr>
      <vt:lpstr>Century Gothic</vt:lpstr>
      <vt:lpstr>Malla</vt:lpstr>
      <vt:lpstr>Niveles de uso de la pirámide invertida</vt:lpstr>
      <vt:lpstr>Nivel básico de utilización de la estructura de pirámide invertida: texto lineal colocado en una misma página Web</vt:lpstr>
      <vt:lpstr>Segundo nivel de utilización de la estructura de pirámide invertida: texto lineal dividido temáticamente en la misma página Web</vt:lpstr>
      <vt:lpstr>Tercer nivel de utilización de la estructura de pirámide invertida: texto lineal dividido en subtemas que aparecen en diferentes páginas Web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Niveles de uso de la pirámide invertida</dc:title>
  <dc:creator>27</dc:creator>
  <cp:lastModifiedBy>27</cp:lastModifiedBy>
  <cp:revision>6</cp:revision>
  <dcterms:created xsi:type="dcterms:W3CDTF">2013-02-18T14:17:25Z</dcterms:created>
  <dcterms:modified xsi:type="dcterms:W3CDTF">2013-02-18T15:08:00Z</dcterms:modified>
</cp:coreProperties>
</file>